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>
        <p:scale>
          <a:sx n="168" d="100"/>
          <a:sy n="168" d="100"/>
        </p:scale>
        <p:origin x="17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3906F-AB41-442E-9DE8-5C21C56DAFC3}" type="datetimeFigureOut">
              <a:rPr lang="es-ES" smtClean="0"/>
              <a:t>8/3/26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A042C-4C3A-411E-BE1F-5E2207AC2E2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580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506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93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2220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852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115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8552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4256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3363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911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646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86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1700F-7BC8-4E56-878F-EA868CD51749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9FD5-3FDB-4DBD-8156-6A7682288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35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7 CuadroTexto">
            <a:extLst>
              <a:ext uri="{FF2B5EF4-FFF2-40B4-BE49-F238E27FC236}">
                <a16:creationId xmlns:a16="http://schemas.microsoft.com/office/drawing/2014/main" id="{7C5B0C65-6C0C-9C8E-1543-69B75C3D2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" y="1658303"/>
            <a:ext cx="6534150" cy="821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055688"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1055688"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1055688"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1055688"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1055688"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1055688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1055688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1055688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1055688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endParaRPr lang="es-ES" altLang="es-ES" sz="1200" b="1" u="sng" dirty="0">
              <a:solidFill>
                <a:srgbClr val="FF0000"/>
              </a:solidFill>
              <a:latin typeface="Noway" panose="02000506000000020004" pitchFamily="2" charset="77"/>
            </a:endParaRPr>
          </a:p>
          <a:p>
            <a:pPr algn="just" eaLnBrk="1" hangingPunct="1"/>
            <a:r>
              <a:rPr lang="es-ES" altLang="es-ES" sz="1200" b="1" u="sng" dirty="0">
                <a:solidFill>
                  <a:srgbClr val="FF0000"/>
                </a:solidFill>
                <a:latin typeface="Noway" panose="02000506000000020004" pitchFamily="2" charset="77"/>
              </a:rPr>
              <a:t>***REQUISITOS***</a:t>
            </a:r>
          </a:p>
          <a:p>
            <a:pPr algn="just"/>
            <a:r>
              <a:rPr lang="es-ES" altLang="es-ES" sz="1200" b="1" dirty="0">
                <a:latin typeface="Noway" panose="02000506000000020004" pitchFamily="2" charset="77"/>
              </a:rPr>
              <a:t>No modifique el tamaño de esta plantilla.</a:t>
            </a:r>
          </a:p>
          <a:p>
            <a:pPr algn="just" eaLnBrk="1" hangingPunct="1"/>
            <a:r>
              <a:rPr lang="es-ES" altLang="es-ES" sz="1200" b="1" dirty="0">
                <a:latin typeface="Noway" panose="02000506000000020004" pitchFamily="2" charset="77"/>
              </a:rPr>
              <a:t>Respete las indicaciones, si no sigue las instrucciones que se indican no podemos garantizarla la correcta visualización de su póster en el Congreso. </a:t>
            </a:r>
          </a:p>
          <a:p>
            <a:pPr eaLnBrk="1"/>
            <a:br>
              <a:rPr lang="es-ES" altLang="es-ES" sz="1200" u="sng" dirty="0">
                <a:latin typeface="Noway" panose="02000506000000020004" pitchFamily="2" charset="77"/>
              </a:rPr>
            </a:br>
            <a:r>
              <a:rPr lang="es-ES" altLang="es-ES" sz="1200" b="1" dirty="0">
                <a:latin typeface="Noway" panose="02000506000000020004" pitchFamily="2" charset="77"/>
              </a:rPr>
              <a:t>Instrucciones para la presentación de póster Digital:</a:t>
            </a:r>
          </a:p>
          <a:p>
            <a:pPr eaLnBrk="1"/>
            <a:endParaRPr lang="es-ES" altLang="es-ES" sz="1200" dirty="0">
              <a:latin typeface="Noway" panose="02000506000000020004" pitchFamily="2" charset="77"/>
            </a:endParaRP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Se deberán realizar las diapositivas de PowerPoint utilizando esta plantilla. Recuerde que no debe modificar el tamaño de la plantilla para su correcta visualización en las pantallas.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Guardar el archivo indicando su nombre y apellido, con extensión PDF con un tamaño no mayor a 2 MB cada diapositiva. 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Seleccionar un fondo preferentemente liso en un color que contraste con las letras del texto. 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Utilizar fuentes (tipografía) Arial, </a:t>
            </a:r>
            <a:r>
              <a:rPr lang="es-ES" altLang="es-ES" sz="1200" dirty="0" err="1">
                <a:latin typeface="Noway" panose="02000506000000020004" pitchFamily="2" charset="77"/>
              </a:rPr>
              <a:t>Verdana</a:t>
            </a:r>
            <a:r>
              <a:rPr lang="es-ES" altLang="es-ES" sz="1200" dirty="0">
                <a:latin typeface="Noway" panose="02000506000000020004" pitchFamily="2" charset="77"/>
              </a:rPr>
              <a:t>, Tahoma o Calibri, que sean claras para facilitar su lectura y en color contrastante con el fondo.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El título debe estar en mayúsculas y negrita, en un tamaño de letra no inferior a 26, siendo el tamaño recomendado 32 puntos. 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Para el resto del texto, usar un tamaño de letra 18 como mínimo, siendo el tamaño recomendado 26 puntos.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Imágenes: Use el comando insertar imagen desde archivo. Evite copiar y pegar, pues eso aumenta el tamaño de la presentación. Reduzca el tamaño de la imagen antes de insertarla en la diapositiva.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No se admiten animaciones ni transiciones de </a:t>
            </a:r>
            <a:r>
              <a:rPr lang="es-ES" altLang="es-ES" sz="1200" dirty="0" err="1">
                <a:latin typeface="Noway" panose="02000506000000020004" pitchFamily="2" charset="77"/>
              </a:rPr>
              <a:t>Power</a:t>
            </a:r>
            <a:r>
              <a:rPr lang="es-ES" altLang="es-ES" sz="1200" dirty="0">
                <a:latin typeface="Noway" panose="02000506000000020004" pitchFamily="2" charset="77"/>
              </a:rPr>
              <a:t> Point ®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No comprimir (zip, rar, </a:t>
            </a:r>
            <a:r>
              <a:rPr lang="es-ES" altLang="es-ES" sz="1200" dirty="0" err="1">
                <a:latin typeface="Noway" panose="02000506000000020004" pitchFamily="2" charset="77"/>
              </a:rPr>
              <a:t>etc</a:t>
            </a:r>
            <a:r>
              <a:rPr lang="es-ES" altLang="es-ES" sz="1200" dirty="0">
                <a:latin typeface="Noway" panose="02000506000000020004" pitchFamily="2" charset="77"/>
              </a:rPr>
              <a:t>).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i="1" dirty="0">
                <a:latin typeface="Noway" panose="02000506000000020004" pitchFamily="2" charset="77"/>
              </a:rPr>
              <a:t>Recuerde que las tablas, gráficos, ilustraciones y fotografías requeridas para la presentación deberán ser lo suficientemente explicativas y estar distribuidas	secuencialmente en orden a su explicación. 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i="1" dirty="0">
                <a:latin typeface="Noway" panose="02000506000000020004" pitchFamily="2" charset="77"/>
              </a:rPr>
              <a:t>Deberá colocarse título y los autores en cada una de ellas. Evite mencionar marcas comerciales y publicidades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El envío del póster implica la aceptación de todos los puntos del presente reglamento.</a:t>
            </a:r>
          </a:p>
          <a:p>
            <a:pPr marL="180975" indent="-180975" algn="just" eaLnBrk="1"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Noway" panose="02000506000000020004" pitchFamily="2" charset="77"/>
              </a:rPr>
              <a:t>Estructura del contenido: </a:t>
            </a:r>
          </a:p>
          <a:p>
            <a:pPr marL="171450" indent="-171450" algn="just" eaLnBrk="1">
              <a:buFontTx/>
              <a:buChar char="-"/>
            </a:pPr>
            <a:endParaRPr lang="es-ES" altLang="es-ES" sz="1200" dirty="0">
              <a:latin typeface="Noway" panose="02000506000000020004" pitchFamily="2" charset="77"/>
            </a:endParaRP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Título.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Autores.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Introducción.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Objetivos.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Metodología.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Resultados.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Discusión.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Conclusiones.</a:t>
            </a:r>
          </a:p>
          <a:p>
            <a:pPr marL="171450" indent="-171450" algn="just" eaLnBrk="1">
              <a:buFontTx/>
              <a:buChar char="-"/>
            </a:pPr>
            <a:r>
              <a:rPr lang="es-ES" altLang="es-ES" sz="1200" dirty="0">
                <a:latin typeface="Noway" panose="02000506000000020004" pitchFamily="2" charset="77"/>
              </a:rPr>
              <a:t>Referencias / Agradecimientos.</a:t>
            </a:r>
          </a:p>
          <a:p>
            <a:pPr eaLnBrk="1"/>
            <a:r>
              <a:rPr lang="es-ES" altLang="es-ES" sz="1200" dirty="0">
                <a:latin typeface="Noway" panose="02000506000000020004" pitchFamily="2" charset="77"/>
              </a:rPr>
              <a:t> </a:t>
            </a:r>
          </a:p>
          <a:p>
            <a:pPr algn="ctr" eaLnBrk="1"/>
            <a:r>
              <a:rPr lang="es-ES" altLang="es-ES" sz="1200" u="sng" dirty="0">
                <a:solidFill>
                  <a:srgbClr val="FF0000"/>
                </a:solidFill>
                <a:latin typeface="Noway" panose="02000506000000020004" pitchFamily="2" charset="77"/>
              </a:rPr>
              <a:t>***ELIMINE ESTE CUADRO DE TEXTO PARA REALIZAR SU PÓSTER***</a:t>
            </a:r>
            <a:endParaRPr lang="es-ES" altLang="es-ES" sz="1200" b="1" u="sng" dirty="0">
              <a:solidFill>
                <a:srgbClr val="FF0000"/>
              </a:solidFill>
              <a:latin typeface="Noway" panose="02000506000000020004" pitchFamily="2" charset="77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B5928452-FD8C-66FE-836A-541BAEAD8ADA}"/>
              </a:ext>
            </a:extLst>
          </p:cNvPr>
          <p:cNvSpPr/>
          <p:nvPr/>
        </p:nvSpPr>
        <p:spPr>
          <a:xfrm>
            <a:off x="0" y="1081237"/>
            <a:ext cx="68580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46EF275-0C30-81AD-7F01-28BAD70A4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7" y="160475"/>
            <a:ext cx="1251449" cy="58206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64E3834-71CD-12C4-E581-85A14BB65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19" y="273332"/>
            <a:ext cx="1086889" cy="35635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9BC1A4C-51F7-9593-EE6A-7278D4420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491" y="265712"/>
            <a:ext cx="1157672" cy="37956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9B6FEA2-656B-F65D-1ADB-73596AD938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014" y="234355"/>
            <a:ext cx="1005183" cy="47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430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351</Words>
  <Application>Microsoft Macintosh PowerPoint</Application>
  <PresentationFormat>Panorámica</PresentationFormat>
  <Paragraphs>32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Noway</vt:lpstr>
      <vt:lpstr>Wingdings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Revisor</dc:creator>
  <cp:lastModifiedBy>David Ortega Pías</cp:lastModifiedBy>
  <cp:revision>8</cp:revision>
  <dcterms:created xsi:type="dcterms:W3CDTF">2026-03-06T20:11:43Z</dcterms:created>
  <dcterms:modified xsi:type="dcterms:W3CDTF">2026-03-08T10:00:24Z</dcterms:modified>
</cp:coreProperties>
</file>